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sldIdLst>
    <p:sldId id="256" r:id="rId2"/>
    <p:sldId id="261" r:id="rId3"/>
    <p:sldId id="262" r:id="rId4"/>
    <p:sldId id="257" r:id="rId5"/>
    <p:sldId id="263" r:id="rId6"/>
    <p:sldId id="260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B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34222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smtClean="0"/>
              <a:t>10/6/2016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5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36E1-9596-4E98-8786-4A17C5D29C65}" type="datetimeFigureOut">
              <a:rPr lang="en-US" smtClean="0"/>
              <a:pPr/>
              <a:t>10/6/2016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27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32914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smtClean="0"/>
              <a:t>10/6/2016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9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1ABB-8821-4BF5-97A9-E1A66ACAEAA9}" type="datetimeFigureOut">
              <a:rPr lang="en-US" smtClean="0"/>
              <a:pPr/>
              <a:t>10/6/2016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6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7B1C-D4A1-4A4F-A470-80868146AFC5}" type="datetimeFigureOut">
              <a:rPr lang="en-US" smtClean="0"/>
              <a:pPr/>
              <a:t>10/6/2016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72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D1B9-F39E-471E-80A9-595CAA5664AD}" type="datetimeFigureOut">
              <a:rPr lang="en-US" smtClean="0"/>
              <a:pPr/>
              <a:t>10/6/2016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1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ABC-E2B9-4606-A74F-CB06AF596887}" type="datetimeFigureOut">
              <a:rPr lang="en-US" smtClean="0"/>
              <a:pPr/>
              <a:t>10/6/2016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53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7336" y="292608"/>
            <a:ext cx="616305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0A0-01A3-4F4E-AA52-F716A9BFD4EB}" type="datetimeFigureOut">
              <a:rPr lang="en-US" smtClean="0"/>
              <a:pPr/>
              <a:t>10/6/2016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05454" y="6265818"/>
            <a:ext cx="3950208" cy="274320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762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bg1">
              <a:lumMod val="50000"/>
              <a:lumOff val="5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smtClean="0"/>
              <a:t>10/6/2016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1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75A7A-4A9A-410F-B848-AB998ACC9419}" type="datetimeFigureOut">
              <a:rPr lang="en-US" smtClean="0"/>
              <a:pPr/>
              <a:t>10/6/2016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590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F3E88-2D66-4D17-B0FA-EA13CB20B2FF}" type="datetimeFigureOut">
              <a:rPr lang="en-US" smtClean="0"/>
              <a:pPr/>
              <a:t>10/6/2016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69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9" name="Rectangle 8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338" y="6265818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17205CAA-4E5A-4223-BD55-C5D2841AC9EF}" type="datetimeFigureOut">
              <a:rPr lang="en-US" smtClean="0"/>
              <a:t>10/6/2016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265818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3555" y="6265818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7690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err="1"/>
              <a:t>SCB</a:t>
            </a:r>
            <a:r>
              <a:rPr lang="en-CA" dirty="0"/>
              <a:t>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October 6, 2016</a:t>
            </a:r>
          </a:p>
        </p:txBody>
      </p:sp>
    </p:spTree>
    <p:extLst>
      <p:ext uri="{BB962C8B-B14F-4D97-AF65-F5344CB8AC3E}">
        <p14:creationId xmlns:p14="http://schemas.microsoft.com/office/powerpoint/2010/main" val="22193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Official 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$5 fee</a:t>
            </a:r>
          </a:p>
          <a:p>
            <a:r>
              <a:rPr lang="en-CA" dirty="0"/>
              <a:t>Voting privilege, priority for field trip spots</a:t>
            </a:r>
          </a:p>
          <a:p>
            <a:endParaRPr lang="en-CA" dirty="0"/>
          </a:p>
          <a:p>
            <a:r>
              <a:rPr lang="en-CA" dirty="0"/>
              <a:t>We’ll be passing around a membership sign-up sheet</a:t>
            </a:r>
          </a:p>
          <a:p>
            <a:pPr lvl="1"/>
            <a:r>
              <a:rPr lang="en-CA" dirty="0"/>
              <a:t>Please list your name and email address</a:t>
            </a:r>
          </a:p>
          <a:p>
            <a:pPr lvl="1"/>
            <a:r>
              <a:rPr lang="en-CA" dirty="0"/>
              <a:t>See any Exec (Brigitte, Hillary or Kristen) after the meeting to pay</a:t>
            </a:r>
          </a:p>
        </p:txBody>
      </p:sp>
    </p:spTree>
    <p:extLst>
      <p:ext uri="{BB962C8B-B14F-4D97-AF65-F5344CB8AC3E}">
        <p14:creationId xmlns:p14="http://schemas.microsoft.com/office/powerpoint/2010/main" val="2379019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Co-chair needed!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Still need </a:t>
            </a:r>
            <a:r>
              <a:rPr lang="en-CA" b="1" dirty="0"/>
              <a:t>one co-chair </a:t>
            </a:r>
            <a:r>
              <a:rPr lang="en-CA" dirty="0"/>
              <a:t>for the Fundraising Committee</a:t>
            </a:r>
          </a:p>
          <a:p>
            <a:r>
              <a:rPr lang="en-CA" dirty="0"/>
              <a:t>Will be elected by subcommittee after the meeting (</a:t>
            </a:r>
            <a:r>
              <a:rPr lang="en-CA" dirty="0" err="1"/>
              <a:t>ie</a:t>
            </a:r>
            <a:r>
              <a:rPr lang="en-CA" dirty="0"/>
              <a:t> you have some time to think about it!)</a:t>
            </a:r>
          </a:p>
          <a:p>
            <a:r>
              <a:rPr lang="en-CA" dirty="0"/>
              <a:t>Not sure? Talk to the Exec! We love questions.</a:t>
            </a:r>
          </a:p>
        </p:txBody>
      </p:sp>
      <p:pic>
        <p:nvPicPr>
          <p:cNvPr id="5" name="Picture 4" descr="75+ Free Stock Images 3D Human Character Best Collection &amp; High ..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39" y="4069080"/>
            <a:ext cx="3401122" cy="1917383"/>
          </a:xfrm>
          <a:prstGeom prst="rect">
            <a:avLst/>
          </a:prstGeom>
        </p:spPr>
      </p:pic>
      <p:pic>
        <p:nvPicPr>
          <p:cNvPr id="6" name="Picture 5" descr="Provides opportunities for students to explore, discover, create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846" y="4069079"/>
            <a:ext cx="2829435" cy="191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71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/>
              <a:t>“Creature” feature: </a:t>
            </a:r>
            <a:br>
              <a:rPr lang="en-CA" dirty="0"/>
            </a:br>
            <a:r>
              <a:rPr lang="en-CA" sz="3600" b="1" dirty="0"/>
              <a:t>Blanding’s Turtle </a:t>
            </a:r>
            <a:r>
              <a:rPr lang="en-CA" sz="3600" dirty="0"/>
              <a:t>(</a:t>
            </a:r>
            <a:r>
              <a:rPr lang="en-CA" sz="3200" i="1" dirty="0"/>
              <a:t>Emydoidea blandingii</a:t>
            </a:r>
            <a:r>
              <a:rPr lang="en-CA" sz="3600" i="1" dirty="0"/>
              <a:t>)</a:t>
            </a:r>
            <a:endParaRPr lang="en-CA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32637" y="2103120"/>
            <a:ext cx="3852837" cy="4357057"/>
          </a:xfrm>
        </p:spPr>
        <p:txBody>
          <a:bodyPr>
            <a:normAutofit/>
          </a:bodyPr>
          <a:lstStyle/>
          <a:p>
            <a:r>
              <a:rPr lang="en-CA" dirty="0">
                <a:sym typeface="Wingdings" panose="05000000000000000000" pitchFamily="2" charset="2"/>
              </a:rPr>
              <a:t>Physical Features: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Dark domed shell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Distinctive bright yellow chin and throat</a:t>
            </a:r>
          </a:p>
          <a:p>
            <a:r>
              <a:rPr lang="en-CA" dirty="0">
                <a:sym typeface="Wingdings" panose="05000000000000000000" pitchFamily="2" charset="2"/>
              </a:rPr>
              <a:t>Habitat: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Shallow wetlands with clean water and mucky bottoms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Make the largest overland movement of any turtle in ON – move between winter hibernation site / nesting site to summer habitat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Females do not mature until 14 years old, and can live to be over 75 years old!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73" y="2014194"/>
            <a:ext cx="4159493" cy="19614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064601"/>
            <a:ext cx="3546563" cy="226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5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200" dirty="0"/>
              <a:t>“Creature” feature: </a:t>
            </a:r>
            <a:br>
              <a:rPr lang="en-CA" sz="2800" dirty="0"/>
            </a:br>
            <a:r>
              <a:rPr lang="en-CA" sz="2800" b="1" dirty="0"/>
              <a:t>Blanding’s Turtle </a:t>
            </a:r>
            <a:r>
              <a:rPr lang="en-CA" sz="2800" dirty="0"/>
              <a:t>(</a:t>
            </a:r>
            <a:r>
              <a:rPr lang="en-CA" sz="2800" i="1" dirty="0" err="1"/>
              <a:t>Emydoidea</a:t>
            </a:r>
            <a:r>
              <a:rPr lang="en-CA" sz="2800" i="1" dirty="0"/>
              <a:t> </a:t>
            </a:r>
            <a:r>
              <a:rPr lang="en-CA" sz="2800" i="1" dirty="0" err="1"/>
              <a:t>blandingii</a:t>
            </a:r>
            <a:r>
              <a:rPr lang="en-CA" sz="2800" i="1" dirty="0"/>
              <a:t>)</a:t>
            </a:r>
            <a:endParaRPr lang="en-CA" sz="2800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110957" y="2103119"/>
            <a:ext cx="4778520" cy="4463935"/>
          </a:xfrm>
        </p:spPr>
        <p:txBody>
          <a:bodyPr>
            <a:normAutofit lnSpcReduction="10000"/>
          </a:bodyPr>
          <a:lstStyle/>
          <a:p>
            <a:r>
              <a:rPr lang="en-CA" sz="2000" dirty="0"/>
              <a:t>Listed as ’Threatened’ in ON and federally</a:t>
            </a:r>
          </a:p>
          <a:p>
            <a:r>
              <a:rPr lang="en-CA" sz="2000" dirty="0"/>
              <a:t>Threatened by habitat loss, road traffic, and illegal poaching</a:t>
            </a:r>
          </a:p>
          <a:p>
            <a:pPr lvl="1"/>
            <a:r>
              <a:rPr lang="en-CA" dirty="0"/>
              <a:t>Shoreline development destroys nesting sites</a:t>
            </a:r>
          </a:p>
          <a:p>
            <a:pPr lvl="1"/>
            <a:r>
              <a:rPr lang="en-CA" dirty="0"/>
              <a:t>Vehicles are a threat to migrating turtles</a:t>
            </a:r>
          </a:p>
          <a:p>
            <a:pPr lvl="1"/>
            <a:r>
              <a:rPr lang="en-CA" dirty="0"/>
              <a:t>Captured for pet and food trade</a:t>
            </a:r>
          </a:p>
          <a:p>
            <a:r>
              <a:rPr lang="en-CA" dirty="0"/>
              <a:t>There are recovery strategies and activities underway to protect the Blanding’s Turtle </a:t>
            </a:r>
          </a:p>
          <a:p>
            <a:r>
              <a:rPr lang="en-CA" dirty="0"/>
              <a:t>Kawartha Turtle Trauma Centre</a:t>
            </a:r>
          </a:p>
          <a:p>
            <a:pPr lvl="1"/>
            <a:r>
              <a:rPr lang="en-CA" dirty="0"/>
              <a:t>rehabilitates injured turtles  </a:t>
            </a:r>
          </a:p>
          <a:p>
            <a:pPr lvl="1"/>
            <a:r>
              <a:rPr lang="en-CA" dirty="0"/>
              <a:t>tracks them to monitor populations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46" y="2103119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16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40714"/>
            <a:ext cx="7680960" cy="1371600"/>
          </a:xfrm>
        </p:spPr>
        <p:txBody>
          <a:bodyPr/>
          <a:lstStyle/>
          <a:p>
            <a:pPr algn="ctr"/>
            <a:r>
              <a:rPr lang="en-CA" dirty="0"/>
              <a:t>Committee Updates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31520" y="1567543"/>
            <a:ext cx="7680960" cy="4646606"/>
          </a:xfrm>
        </p:spPr>
        <p:txBody>
          <a:bodyPr>
            <a:normAutofit lnSpcReduction="10000"/>
          </a:bodyPr>
          <a:lstStyle/>
          <a:p>
            <a:r>
              <a:rPr lang="en-CA" b="1" dirty="0"/>
              <a:t>S/I</a:t>
            </a:r>
          </a:p>
          <a:p>
            <a:pPr lvl="1"/>
            <a:r>
              <a:rPr lang="en-CA" b="1" dirty="0"/>
              <a:t>OCTOBER 17 – </a:t>
            </a:r>
            <a:r>
              <a:rPr lang="en-CA" dirty="0"/>
              <a:t>Great Canadian Shoreline Cleanup</a:t>
            </a:r>
          </a:p>
          <a:p>
            <a:pPr lvl="1"/>
            <a:r>
              <a:rPr lang="en-CA" dirty="0"/>
              <a:t>October 29 – Potential date for Garden clean-up and seed collection</a:t>
            </a:r>
          </a:p>
          <a:p>
            <a:pPr lvl="1"/>
            <a:r>
              <a:rPr lang="en-CA" dirty="0"/>
              <a:t>November 12 @ 1pm – Potential date for CRCA hike </a:t>
            </a:r>
          </a:p>
          <a:p>
            <a:pPr lvl="1"/>
            <a:r>
              <a:rPr lang="en-CA" dirty="0"/>
              <a:t>Farmer’s Market seed bombs – progress?</a:t>
            </a:r>
          </a:p>
          <a:p>
            <a:r>
              <a:rPr lang="en-CA" b="1" dirty="0"/>
              <a:t>Education</a:t>
            </a:r>
            <a:endParaRPr lang="en-CA" dirty="0"/>
          </a:p>
          <a:p>
            <a:pPr lvl="1"/>
            <a:r>
              <a:rPr lang="en-CA" b="1" dirty="0"/>
              <a:t>October 12 - Fish and Frogs </a:t>
            </a:r>
            <a:r>
              <a:rPr lang="en-CA" dirty="0"/>
              <a:t>presentations</a:t>
            </a:r>
            <a:endParaRPr lang="en-CA" b="1" dirty="0"/>
          </a:p>
          <a:p>
            <a:pPr lvl="1"/>
            <a:r>
              <a:rPr lang="en-CA" dirty="0"/>
              <a:t>Meeting with Dan?</a:t>
            </a:r>
          </a:p>
          <a:p>
            <a:r>
              <a:rPr lang="en-CA" b="1" dirty="0"/>
              <a:t>Fundraising</a:t>
            </a:r>
          </a:p>
          <a:p>
            <a:pPr lvl="1"/>
            <a:r>
              <a:rPr lang="en-CA" dirty="0"/>
              <a:t>Voting time!</a:t>
            </a:r>
          </a:p>
          <a:p>
            <a:pPr lvl="1"/>
            <a:r>
              <a:rPr lang="en-CA" b="1" dirty="0"/>
              <a:t>October 12 - Bake Sale!</a:t>
            </a:r>
          </a:p>
          <a:p>
            <a:pPr lvl="2"/>
            <a:r>
              <a:rPr lang="en-CA" b="1" dirty="0"/>
              <a:t>Need treat donations and volunteers to manage table</a:t>
            </a:r>
          </a:p>
          <a:p>
            <a:pPr lvl="2"/>
            <a:r>
              <a:rPr lang="en-CA" dirty="0"/>
              <a:t>Little Brown Bat info sheets? </a:t>
            </a:r>
          </a:p>
          <a:p>
            <a:pPr lvl="1"/>
            <a:r>
              <a:rPr lang="en-CA" dirty="0"/>
              <a:t>E-mailing photo contest prize donors?</a:t>
            </a:r>
          </a:p>
          <a:p>
            <a:pPr lvl="1"/>
            <a:r>
              <a:rPr lang="en-CA" dirty="0"/>
              <a:t>Potential date for social event?</a:t>
            </a:r>
          </a:p>
          <a:p>
            <a:endParaRPr lang="en-CA" dirty="0"/>
          </a:p>
        </p:txBody>
      </p:sp>
      <p:pic>
        <p:nvPicPr>
          <p:cNvPr id="1030" name="Picture 6" descr="http://joanmediaarts.weebly.com/uploads/3/5/0/5/3505548/_tr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766" y="2966423"/>
            <a:ext cx="4091233" cy="389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461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T-Shirts For sale!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417621"/>
            <a:ext cx="6803136" cy="767361"/>
          </a:xfrm>
        </p:spPr>
        <p:txBody>
          <a:bodyPr>
            <a:noAutofit/>
          </a:bodyPr>
          <a:lstStyle/>
          <a:p>
            <a:r>
              <a:rPr lang="en-US" sz="2800" dirty="0"/>
              <a:t>12$</a:t>
            </a:r>
          </a:p>
        </p:txBody>
      </p:sp>
    </p:spTree>
    <p:extLst>
      <p:ext uri="{BB962C8B-B14F-4D97-AF65-F5344CB8AC3E}">
        <p14:creationId xmlns:p14="http://schemas.microsoft.com/office/powerpoint/2010/main" val="1997525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453</TotalTime>
  <Words>317</Words>
  <Application>Microsoft Office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</vt:lpstr>
      <vt:lpstr>Savon</vt:lpstr>
      <vt:lpstr>SCB Meeting</vt:lpstr>
      <vt:lpstr>Official membership</vt:lpstr>
      <vt:lpstr>Co-chair needed!</vt:lpstr>
      <vt:lpstr>“Creature” feature:  Blanding’s Turtle (Emydoidea blandingii)</vt:lpstr>
      <vt:lpstr>“Creature” feature:  Blanding’s Turtle (Emydoidea blandingii)</vt:lpstr>
      <vt:lpstr>Committee Updates</vt:lpstr>
      <vt:lpstr>T-Shirts For sale!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SCB Meeting</dc:title>
  <dc:creator>Brigitte Simmatis</dc:creator>
  <cp:lastModifiedBy>Brigitte Simmatis</cp:lastModifiedBy>
  <cp:revision>26</cp:revision>
  <dcterms:created xsi:type="dcterms:W3CDTF">2016-09-20T01:42:54Z</dcterms:created>
  <dcterms:modified xsi:type="dcterms:W3CDTF">2016-10-06T14:19:58Z</dcterms:modified>
</cp:coreProperties>
</file>