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61" r:id="rId3"/>
    <p:sldId id="262" r:id="rId4"/>
    <p:sldId id="257" r:id="rId5"/>
    <p:sldId id="263" r:id="rId6"/>
    <p:sldId id="258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B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5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2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9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6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7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1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3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762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1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9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9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17205CAA-4E5A-4223-BD55-C5D2841AC9EF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690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err="1"/>
              <a:t>SCB</a:t>
            </a:r>
            <a:r>
              <a:rPr lang="en-CA" dirty="0"/>
              <a:t>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September 29, 2016</a:t>
            </a:r>
          </a:p>
        </p:txBody>
      </p:sp>
    </p:spTree>
    <p:extLst>
      <p:ext uri="{BB962C8B-B14F-4D97-AF65-F5344CB8AC3E}">
        <p14:creationId xmlns:p14="http://schemas.microsoft.com/office/powerpoint/2010/main" val="22193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Official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$5 fee</a:t>
            </a:r>
          </a:p>
          <a:p>
            <a:r>
              <a:rPr lang="en-CA" dirty="0"/>
              <a:t>Voting privilege, priority for field trip spots</a:t>
            </a:r>
          </a:p>
          <a:p>
            <a:endParaRPr lang="en-CA" dirty="0"/>
          </a:p>
          <a:p>
            <a:r>
              <a:rPr lang="en-CA" dirty="0"/>
              <a:t>We’ll be passing around a membership sign-up sheet</a:t>
            </a:r>
          </a:p>
          <a:p>
            <a:pPr lvl="1"/>
            <a:r>
              <a:rPr lang="en-CA" dirty="0"/>
              <a:t>Please list your name and email address</a:t>
            </a:r>
          </a:p>
          <a:p>
            <a:pPr lvl="1"/>
            <a:r>
              <a:rPr lang="en-CA" dirty="0"/>
              <a:t>See any Exec (Brigitte, Hillary or Kristen) after the meeting to pay</a:t>
            </a:r>
          </a:p>
          <a:p>
            <a:pPr lvl="1"/>
            <a:r>
              <a:rPr lang="en-CA" dirty="0"/>
              <a:t>Would you like to do a membership Tilt?</a:t>
            </a:r>
          </a:p>
        </p:txBody>
      </p:sp>
    </p:spTree>
    <p:extLst>
      <p:ext uri="{BB962C8B-B14F-4D97-AF65-F5344CB8AC3E}">
        <p14:creationId xmlns:p14="http://schemas.microsoft.com/office/powerpoint/2010/main" val="237901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Co-chairs needed!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Still need </a:t>
            </a:r>
            <a:r>
              <a:rPr lang="en-CA" b="1" dirty="0"/>
              <a:t>one co-chair </a:t>
            </a:r>
            <a:r>
              <a:rPr lang="en-CA" dirty="0"/>
              <a:t>for the Fundraising Committee</a:t>
            </a:r>
          </a:p>
          <a:p>
            <a:r>
              <a:rPr lang="en-CA" dirty="0"/>
              <a:t>Will be elected by subcommittee after the meeting (</a:t>
            </a:r>
            <a:r>
              <a:rPr lang="en-CA" dirty="0" err="1"/>
              <a:t>ie</a:t>
            </a:r>
            <a:r>
              <a:rPr lang="en-CA" dirty="0"/>
              <a:t> you have some time to think about it!)</a:t>
            </a:r>
          </a:p>
          <a:p>
            <a:r>
              <a:rPr lang="en-CA" dirty="0"/>
              <a:t>Not sure? Talk to the Exec! We love questions.</a:t>
            </a:r>
          </a:p>
        </p:txBody>
      </p:sp>
      <p:pic>
        <p:nvPicPr>
          <p:cNvPr id="5" name="Picture 4" descr="75+ Free Stock Images 3D Human Character Best Collection &amp; High 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39" y="4069080"/>
            <a:ext cx="3401122" cy="1917383"/>
          </a:xfrm>
          <a:prstGeom prst="rect">
            <a:avLst/>
          </a:prstGeom>
        </p:spPr>
      </p:pic>
      <p:pic>
        <p:nvPicPr>
          <p:cNvPr id="6" name="Picture 5" descr="Provides opportunities for students to explore, discover, create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6" y="4069079"/>
            <a:ext cx="2829435" cy="191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7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/>
              <a:t>“Creature” feature: </a:t>
            </a:r>
            <a:br>
              <a:rPr lang="en-CA" dirty="0"/>
            </a:br>
            <a:r>
              <a:rPr lang="en-CA" sz="3600" b="1" dirty="0"/>
              <a:t>Tri-Colored Bat (</a:t>
            </a:r>
            <a:r>
              <a:rPr lang="en-CA" sz="3600" b="1" i="1" dirty="0"/>
              <a:t>Perimyotis subflavus)</a:t>
            </a:r>
            <a:endParaRPr lang="en-CA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54582" y="2103119"/>
            <a:ext cx="4657898" cy="4218017"/>
          </a:xfrm>
        </p:spPr>
        <p:txBody>
          <a:bodyPr>
            <a:normAutofit/>
          </a:bodyPr>
          <a:lstStyle/>
          <a:p>
            <a:r>
              <a:rPr lang="en-CA" dirty="0">
                <a:sym typeface="Wingdings" panose="05000000000000000000" pitchFamily="2" charset="2"/>
              </a:rPr>
              <a:t>Physical Features: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Small bat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Pale brown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Weighs as much as a toonie (7gm)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Has a wingspan of 23cm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Muzzle, ears and forearms are orange-red</a:t>
            </a:r>
          </a:p>
          <a:p>
            <a:r>
              <a:rPr lang="en-CA" dirty="0">
                <a:sym typeface="Wingdings" panose="05000000000000000000" pitchFamily="2" charset="2"/>
              </a:rPr>
              <a:t>Named for the hair on its back! (Black, yellow, and brown)</a:t>
            </a:r>
          </a:p>
          <a:p>
            <a:r>
              <a:rPr lang="en-CA" dirty="0">
                <a:sym typeface="Wingdings" panose="05000000000000000000" pitchFamily="2" charset="2"/>
              </a:rPr>
              <a:t>Habitat: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Form maternal colonies in old forests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Forage over water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Overwinter in caves or underground</a:t>
            </a:r>
          </a:p>
          <a:p>
            <a:pPr lvl="1"/>
            <a:endParaRPr lang="en-CA" dirty="0">
              <a:sym typeface="Wingdings" panose="05000000000000000000" pitchFamily="2" charset="2"/>
            </a:endParaRPr>
          </a:p>
        </p:txBody>
      </p:sp>
      <p:pic>
        <p:nvPicPr>
          <p:cNvPr id="2050" name="Picture 2" descr="Image result for Tri-colored B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67" y="2041318"/>
            <a:ext cx="3089750" cy="20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ri-colored Bat col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67" y="4259639"/>
            <a:ext cx="3089750" cy="206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35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/>
              <a:t>“Creature” feature: </a:t>
            </a:r>
            <a:br>
              <a:rPr lang="en-CA" dirty="0"/>
            </a:br>
            <a:r>
              <a:rPr lang="en-CA" sz="3600" b="1" dirty="0"/>
              <a:t>Tri-Colored Bat (</a:t>
            </a:r>
            <a:r>
              <a:rPr lang="en-CA" sz="3600" b="1" i="1" dirty="0" err="1"/>
              <a:t>Perimyotis</a:t>
            </a:r>
            <a:r>
              <a:rPr lang="en-CA" sz="3600" b="1" i="1" dirty="0"/>
              <a:t> </a:t>
            </a:r>
            <a:r>
              <a:rPr lang="en-CA" sz="3600" b="1" i="1" dirty="0" err="1"/>
              <a:t>subflavus</a:t>
            </a:r>
            <a:r>
              <a:rPr lang="en-CA" sz="3600" b="1" i="1" dirty="0"/>
              <a:t>)</a:t>
            </a:r>
            <a:endParaRPr lang="en-CA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</p:txBody>
      </p:sp>
      <p:pic>
        <p:nvPicPr>
          <p:cNvPr id="1028" name="Picture 4" descr="Juglans cinerea range map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15" y="3008052"/>
            <a:ext cx="1528311" cy="152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110957" y="2103119"/>
            <a:ext cx="4778520" cy="4463935"/>
          </a:xfrm>
        </p:spPr>
        <p:txBody>
          <a:bodyPr>
            <a:normAutofit/>
          </a:bodyPr>
          <a:lstStyle/>
          <a:p>
            <a:r>
              <a:rPr lang="en-CA" sz="2000" dirty="0"/>
              <a:t>“Endangered” since 2016</a:t>
            </a:r>
          </a:p>
          <a:p>
            <a:r>
              <a:rPr lang="en-CA" sz="2000" dirty="0"/>
              <a:t>Threatened by white nose syndrome</a:t>
            </a:r>
          </a:p>
          <a:p>
            <a:pPr lvl="1"/>
            <a:r>
              <a:rPr lang="en-CA" sz="1800" dirty="0"/>
              <a:t>Fungus brought from Europe</a:t>
            </a:r>
          </a:p>
          <a:p>
            <a:pPr lvl="1"/>
            <a:r>
              <a:rPr lang="en-CA" sz="1800" dirty="0"/>
              <a:t>Grows in cold, humid environments (ex. Caves)</a:t>
            </a:r>
          </a:p>
          <a:p>
            <a:pPr lvl="1"/>
            <a:r>
              <a:rPr lang="en-CA" sz="1800" dirty="0"/>
              <a:t>Disrupts hibernation</a:t>
            </a:r>
          </a:p>
          <a:p>
            <a:pPr lvl="1"/>
            <a:r>
              <a:rPr lang="en-CA" sz="1800" dirty="0"/>
              <a:t>May affect the wing membrane and water loss</a:t>
            </a:r>
          </a:p>
          <a:p>
            <a:r>
              <a:rPr lang="en-CA" sz="2000" dirty="0"/>
              <a:t>Has destroyed many populations (lost &gt;90% of individuals)</a:t>
            </a:r>
          </a:p>
        </p:txBody>
      </p:sp>
      <p:pic>
        <p:nvPicPr>
          <p:cNvPr id="3074" name="Picture 2" descr="Image result for Tri-colored Bat C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15" y="2358115"/>
            <a:ext cx="3401159" cy="342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41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2717" y="2094308"/>
            <a:ext cx="6803136" cy="2961785"/>
          </a:xfrm>
        </p:spPr>
        <p:txBody>
          <a:bodyPr/>
          <a:lstStyle/>
          <a:p>
            <a:r>
              <a:rPr lang="en-CA" sz="4400" i="1" dirty="0"/>
              <a:t>What conservation initiative are you passionate about?</a:t>
            </a:r>
          </a:p>
        </p:txBody>
      </p:sp>
    </p:spTree>
    <p:extLst>
      <p:ext uri="{BB962C8B-B14F-4D97-AF65-F5344CB8AC3E}">
        <p14:creationId xmlns:p14="http://schemas.microsoft.com/office/powerpoint/2010/main" val="87240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Committee Updates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31520" y="1813945"/>
            <a:ext cx="7680960" cy="4400204"/>
          </a:xfrm>
        </p:spPr>
        <p:txBody>
          <a:bodyPr>
            <a:normAutofit/>
          </a:bodyPr>
          <a:lstStyle/>
          <a:p>
            <a:r>
              <a:rPr lang="en-CA" dirty="0"/>
              <a:t>T-shirts on sale next week! ($12)</a:t>
            </a:r>
            <a:endParaRPr lang="en-CA" b="1" dirty="0"/>
          </a:p>
          <a:p>
            <a:r>
              <a:rPr lang="en-CA" b="1" dirty="0"/>
              <a:t>S/I</a:t>
            </a:r>
          </a:p>
          <a:p>
            <a:pPr lvl="1"/>
            <a:r>
              <a:rPr lang="en-CA" b="1" dirty="0"/>
              <a:t>OCTOBER 17 – </a:t>
            </a:r>
            <a:r>
              <a:rPr lang="en-CA" dirty="0"/>
              <a:t>Great Canadian Shoreline Cleanup</a:t>
            </a:r>
          </a:p>
          <a:p>
            <a:pPr lvl="1"/>
            <a:r>
              <a:rPr lang="en-CA" dirty="0"/>
              <a:t>Garden clean-up – find a date next week!</a:t>
            </a:r>
          </a:p>
          <a:p>
            <a:pPr lvl="1"/>
            <a:r>
              <a:rPr lang="en-CA" dirty="0"/>
              <a:t>Tree planting at </a:t>
            </a:r>
            <a:r>
              <a:rPr lang="en-CA" dirty="0" err="1"/>
              <a:t>Lemoine</a:t>
            </a:r>
            <a:r>
              <a:rPr lang="en-CA" dirty="0"/>
              <a:t> Point? (October 1</a:t>
            </a:r>
            <a:r>
              <a:rPr lang="en-CA" baseline="30000" dirty="0"/>
              <a:t>st</a:t>
            </a:r>
            <a:r>
              <a:rPr lang="en-CA" dirty="0"/>
              <a:t>)</a:t>
            </a:r>
          </a:p>
          <a:p>
            <a:r>
              <a:rPr lang="en-CA" b="1" dirty="0"/>
              <a:t>Education</a:t>
            </a:r>
            <a:endParaRPr lang="en-CA" dirty="0"/>
          </a:p>
          <a:p>
            <a:pPr lvl="1"/>
            <a:r>
              <a:rPr lang="en-CA" dirty="0"/>
              <a:t>Interested teachers?</a:t>
            </a:r>
          </a:p>
          <a:p>
            <a:pPr lvl="1"/>
            <a:r>
              <a:rPr lang="en-CA" dirty="0"/>
              <a:t>Meeting with Dan?</a:t>
            </a:r>
          </a:p>
          <a:p>
            <a:r>
              <a:rPr lang="en-CA" b="1" dirty="0"/>
              <a:t>Fundraising</a:t>
            </a:r>
          </a:p>
          <a:p>
            <a:pPr lvl="1"/>
            <a:r>
              <a:rPr lang="en-CA" dirty="0"/>
              <a:t>Voting time!</a:t>
            </a:r>
          </a:p>
          <a:p>
            <a:pPr lvl="1"/>
            <a:r>
              <a:rPr lang="en-CA" dirty="0"/>
              <a:t>Bake Sale posters and Facebook event!</a:t>
            </a:r>
          </a:p>
          <a:p>
            <a:pPr lvl="1"/>
            <a:r>
              <a:rPr lang="en-CA" dirty="0"/>
              <a:t>Doodle poll for baking/sales?</a:t>
            </a:r>
          </a:p>
          <a:p>
            <a:pPr lvl="1"/>
            <a:r>
              <a:rPr lang="en-CA" dirty="0"/>
              <a:t>E-mailing photo contest prize donors?</a:t>
            </a:r>
          </a:p>
          <a:p>
            <a:endParaRPr lang="en-CA" dirty="0"/>
          </a:p>
        </p:txBody>
      </p:sp>
      <p:pic>
        <p:nvPicPr>
          <p:cNvPr id="1030" name="Picture 6" descr="http://joanmediaarts.weebly.com/uploads/3/5/0/5/3505548/_tre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766" y="2966423"/>
            <a:ext cx="4091233" cy="389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461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155</TotalTime>
  <Words>293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</vt:lpstr>
      <vt:lpstr>Savon</vt:lpstr>
      <vt:lpstr>SCB Meeting</vt:lpstr>
      <vt:lpstr>Official membership</vt:lpstr>
      <vt:lpstr>Co-chairs needed!</vt:lpstr>
      <vt:lpstr>“Creature” feature:  Tri-Colored Bat (Perimyotis subflavus)</vt:lpstr>
      <vt:lpstr>“Creature” feature:  Tri-Colored Bat (Perimyotis subflavus)</vt:lpstr>
      <vt:lpstr>What conservation initiative are you passionate about?</vt:lpstr>
      <vt:lpstr>Committee Updates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SCB Meeting</dc:title>
  <dc:creator>Brigitte Simmatis</dc:creator>
  <cp:lastModifiedBy>Brigitte Simmatis</cp:lastModifiedBy>
  <cp:revision>18</cp:revision>
  <dcterms:created xsi:type="dcterms:W3CDTF">2016-09-20T01:42:54Z</dcterms:created>
  <dcterms:modified xsi:type="dcterms:W3CDTF">2016-10-04T21:02:18Z</dcterms:modified>
</cp:coreProperties>
</file>