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74" r:id="rId2"/>
    <p:sldId id="311" r:id="rId3"/>
    <p:sldId id="273" r:id="rId4"/>
    <p:sldId id="313" r:id="rId5"/>
    <p:sldId id="31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DDFCD-B6CF-754D-88DC-5E3F98C45C6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FECD7-61AD-124F-B560-B909D390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2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50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99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89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0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1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9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29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54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8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25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6900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19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7674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64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43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232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06CCA-4985-8547-8C20-00B19F5FC9E5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FC5AA9D-EB37-C949-AC74-63FF310CA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4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157534784342507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scbkingston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89" y="2348506"/>
            <a:ext cx="8983419" cy="3288205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latin typeface="Avenir Medium"/>
                <a:cs typeface="Avenir Medium"/>
              </a:rPr>
              <a:t>Society for Conservation </a:t>
            </a:r>
            <a:br>
              <a:rPr lang="en-US" sz="4800" dirty="0">
                <a:latin typeface="Avenir Medium"/>
                <a:cs typeface="Avenir Medium"/>
              </a:rPr>
            </a:br>
            <a:r>
              <a:rPr lang="en-US" sz="4800" dirty="0">
                <a:latin typeface="Avenir Medium"/>
                <a:cs typeface="Avenir Medium"/>
              </a:rPr>
              <a:t>Biology</a:t>
            </a:r>
            <a:br>
              <a:rPr lang="en-US" sz="4800" dirty="0">
                <a:latin typeface="Avenir Medium"/>
                <a:cs typeface="Avenir Medium"/>
              </a:rPr>
            </a:br>
            <a:br>
              <a:rPr lang="en-US" sz="4800" dirty="0">
                <a:latin typeface="Avenir Medium"/>
                <a:cs typeface="Avenir Medium"/>
              </a:rPr>
            </a:br>
            <a:r>
              <a:rPr lang="en-US" sz="4800" dirty="0">
                <a:latin typeface="Avenir Medium"/>
                <a:cs typeface="Avenir Medium"/>
              </a:rPr>
              <a:t>General Meeting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-1" y="6240472"/>
            <a:ext cx="9144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venir Book"/>
                <a:cs typeface="Avenir Book"/>
              </a:rPr>
              <a:t>January 26, 2017</a:t>
            </a:r>
          </a:p>
        </p:txBody>
      </p:sp>
    </p:spTree>
    <p:extLst>
      <p:ext uri="{BB962C8B-B14F-4D97-AF65-F5344CB8AC3E}">
        <p14:creationId xmlns:p14="http://schemas.microsoft.com/office/powerpoint/2010/main" val="4208289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Committee Updates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365337"/>
            <a:ext cx="6347714" cy="5298509"/>
          </a:xfrm>
        </p:spPr>
        <p:txBody>
          <a:bodyPr>
            <a:normAutofit/>
          </a:bodyPr>
          <a:lstStyle/>
          <a:p>
            <a:r>
              <a:rPr lang="en-CA" b="1" dirty="0"/>
              <a:t>Sustainability/Issues</a:t>
            </a:r>
          </a:p>
          <a:p>
            <a:pPr lvl="1"/>
            <a:r>
              <a:rPr lang="en-CA" dirty="0"/>
              <a:t>NCC Seminar </a:t>
            </a:r>
            <a:r>
              <a:rPr lang="en-CA" b="1" dirty="0"/>
              <a:t>Feb 1 @5:30, Dunning 14</a:t>
            </a:r>
            <a:endParaRPr lang="en-CA" dirty="0"/>
          </a:p>
          <a:p>
            <a:endParaRPr lang="en-CA" b="1" dirty="0"/>
          </a:p>
          <a:p>
            <a:r>
              <a:rPr lang="en-CA" b="1" dirty="0"/>
              <a:t>Education</a:t>
            </a:r>
          </a:p>
          <a:p>
            <a:pPr lvl="1"/>
            <a:r>
              <a:rPr lang="en-CA" dirty="0"/>
              <a:t>Schoolyard Naturalization </a:t>
            </a:r>
            <a:r>
              <a:rPr lang="en-CA" b="1" dirty="0"/>
              <a:t>Feb 1 @2PM</a:t>
            </a:r>
            <a:endParaRPr lang="en-CA" dirty="0"/>
          </a:p>
          <a:p>
            <a:endParaRPr lang="en-CA" b="1" dirty="0"/>
          </a:p>
          <a:p>
            <a:r>
              <a:rPr lang="en-CA" b="1" dirty="0"/>
              <a:t>Fundraising</a:t>
            </a:r>
          </a:p>
          <a:p>
            <a:pPr lvl="1"/>
            <a:r>
              <a:rPr lang="en-CA" dirty="0"/>
              <a:t>Photo Contest submissions due </a:t>
            </a:r>
            <a:r>
              <a:rPr lang="en-CA" b="1" dirty="0"/>
              <a:t>Feb 10</a:t>
            </a:r>
            <a:endParaRPr lang="en-CA" dirty="0"/>
          </a:p>
          <a:p>
            <a:pPr lvl="1"/>
            <a:r>
              <a:rPr lang="en-CA" dirty="0"/>
              <a:t>Silent Auction set-up </a:t>
            </a:r>
            <a:r>
              <a:rPr lang="en-CA" b="1" dirty="0"/>
              <a:t>Feb 12</a:t>
            </a:r>
            <a:endParaRPr lang="en-CA" dirty="0"/>
          </a:p>
          <a:p>
            <a:pPr lvl="1"/>
            <a:r>
              <a:rPr lang="en-CA" dirty="0"/>
              <a:t>Silent Auction </a:t>
            </a:r>
            <a:r>
              <a:rPr lang="en-CA" b="1" dirty="0"/>
              <a:t>Feb 13-17</a:t>
            </a:r>
          </a:p>
        </p:txBody>
      </p:sp>
    </p:spTree>
    <p:extLst>
      <p:ext uri="{BB962C8B-B14F-4D97-AF65-F5344CB8AC3E}">
        <p14:creationId xmlns:p14="http://schemas.microsoft.com/office/powerpoint/2010/main" val="3270898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4734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venir Medium"/>
                <a:cs typeface="Avenir Medium"/>
              </a:rPr>
              <a:t>Facebook!</a:t>
            </a:r>
          </a:p>
        </p:txBody>
      </p:sp>
      <p:pic>
        <p:nvPicPr>
          <p:cNvPr id="5" name="Picture 4" descr="Screen Shot 2016-01-13 at 12.50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13" y="1497734"/>
            <a:ext cx="5074308" cy="36979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8813" y="6015543"/>
            <a:ext cx="5821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/>
              <a:t>Our Group (event updates, polls, meeting minutes): </a:t>
            </a:r>
            <a:r>
              <a:rPr lang="en-CA" dirty="0">
                <a:hlinkClick r:id="rId3"/>
              </a:rPr>
              <a:t>https://www.facebook.com/groups/157534784342507/</a:t>
            </a:r>
            <a:r>
              <a:rPr lang="en-CA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812" y="5369212"/>
            <a:ext cx="5821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/>
              <a:t>Public Page (major updates and events):</a:t>
            </a:r>
          </a:p>
          <a:p>
            <a:r>
              <a:rPr lang="en-CA" dirty="0">
                <a:hlinkClick r:id="rId4"/>
              </a:rPr>
              <a:t>https://www.facebook.com/scbkingston/</a:t>
            </a:r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0471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Upcoming events!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365337"/>
            <a:ext cx="6347714" cy="5298509"/>
          </a:xfrm>
        </p:spPr>
        <p:txBody>
          <a:bodyPr>
            <a:normAutofit fontScale="92500" lnSpcReduction="10000"/>
          </a:bodyPr>
          <a:lstStyle/>
          <a:p>
            <a:r>
              <a:rPr lang="en-CA" b="1" dirty="0"/>
              <a:t>Photo Contest</a:t>
            </a:r>
          </a:p>
          <a:p>
            <a:pPr lvl="1"/>
            <a:r>
              <a:rPr lang="en-CA" dirty="0"/>
              <a:t>Submission period </a:t>
            </a:r>
            <a:r>
              <a:rPr lang="en-CA" b="1" dirty="0"/>
              <a:t>Jan 23-Feb 10</a:t>
            </a:r>
          </a:p>
          <a:p>
            <a:pPr lvl="1"/>
            <a:r>
              <a:rPr lang="en-CA" dirty="0"/>
              <a:t>Silent Auction </a:t>
            </a:r>
            <a:r>
              <a:rPr lang="en-CA" b="1" dirty="0"/>
              <a:t>Feb 13 – Feb 17</a:t>
            </a:r>
            <a:endParaRPr lang="en-CA" dirty="0"/>
          </a:p>
          <a:p>
            <a:r>
              <a:rPr lang="en-CA" b="1" dirty="0"/>
              <a:t>Nature Conservancy of Canada seminar</a:t>
            </a:r>
          </a:p>
          <a:p>
            <a:pPr lvl="1"/>
            <a:r>
              <a:rPr lang="en-CA" dirty="0"/>
              <a:t>Wed., Feb 1</a:t>
            </a:r>
          </a:p>
          <a:p>
            <a:pPr lvl="1"/>
            <a:r>
              <a:rPr lang="en-CA" dirty="0"/>
              <a:t>Dunning 14 @ 5:30</a:t>
            </a:r>
          </a:p>
          <a:p>
            <a:endParaRPr lang="en-CA" b="1" dirty="0"/>
          </a:p>
          <a:p>
            <a:r>
              <a:rPr lang="en-CA" b="1" dirty="0"/>
              <a:t>St. Patrick’s Day Cleanup</a:t>
            </a:r>
          </a:p>
          <a:p>
            <a:r>
              <a:rPr lang="en-CA" b="1" dirty="0"/>
              <a:t>Science Rendezvous 2017</a:t>
            </a:r>
          </a:p>
          <a:p>
            <a:pPr lvl="1"/>
            <a:r>
              <a:rPr lang="en-CA" dirty="0"/>
              <a:t>Sat., May 13</a:t>
            </a:r>
          </a:p>
          <a:p>
            <a:pPr lvl="1"/>
            <a:r>
              <a:rPr lang="en-CA" dirty="0"/>
              <a:t>K-Rock Centre, 10:00-3:30</a:t>
            </a:r>
          </a:p>
          <a:p>
            <a:endParaRPr lang="en-CA" b="1" dirty="0"/>
          </a:p>
          <a:p>
            <a:r>
              <a:rPr lang="en-CA" b="1" dirty="0"/>
              <a:t>TBA</a:t>
            </a:r>
          </a:p>
          <a:p>
            <a:pPr lvl="1"/>
            <a:r>
              <a:rPr lang="en-CA" dirty="0"/>
              <a:t>Fish &amp; Frogs Forever programming</a:t>
            </a:r>
          </a:p>
          <a:p>
            <a:pPr lvl="1"/>
            <a:r>
              <a:rPr lang="en-CA" dirty="0"/>
              <a:t>Nature Walk</a:t>
            </a:r>
          </a:p>
        </p:txBody>
      </p:sp>
    </p:spTree>
    <p:extLst>
      <p:ext uri="{BB962C8B-B14F-4D97-AF65-F5344CB8AC3E}">
        <p14:creationId xmlns:p14="http://schemas.microsoft.com/office/powerpoint/2010/main" val="599909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55783" y="771404"/>
            <a:ext cx="6347715" cy="2595460"/>
          </a:xfrm>
        </p:spPr>
        <p:txBody>
          <a:bodyPr/>
          <a:lstStyle/>
          <a:p>
            <a:pPr algn="ctr"/>
            <a:r>
              <a:rPr lang="en-CA" dirty="0"/>
              <a:t>End-of-meeting Activities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855783" y="3366864"/>
            <a:ext cx="6347715" cy="151391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Posters (Zoe, Betty, Kristen)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Garden Dimensions (Georgie and Ashley)</a:t>
            </a:r>
          </a:p>
        </p:txBody>
      </p:sp>
    </p:spTree>
    <p:extLst>
      <p:ext uri="{BB962C8B-B14F-4D97-AF65-F5344CB8AC3E}">
        <p14:creationId xmlns:p14="http://schemas.microsoft.com/office/powerpoint/2010/main" val="16228600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</TotalTime>
  <Words>158</Words>
  <Application>Microsoft Office PowerPoint</Application>
  <PresentationFormat>On-screen Show (4:3)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Avenir Book</vt:lpstr>
      <vt:lpstr>Avenir Medium</vt:lpstr>
      <vt:lpstr>Calibri</vt:lpstr>
      <vt:lpstr>Trebuchet MS</vt:lpstr>
      <vt:lpstr>Wingdings 3</vt:lpstr>
      <vt:lpstr>Facet</vt:lpstr>
      <vt:lpstr>Society for Conservation  Biology  General Meeting</vt:lpstr>
      <vt:lpstr>Committee Updates</vt:lpstr>
      <vt:lpstr>Facebook!</vt:lpstr>
      <vt:lpstr>Upcoming events!</vt:lpstr>
      <vt:lpstr>End-of-meeting Activities</vt:lpstr>
    </vt:vector>
  </TitlesOfParts>
  <Company>Queen's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SCB!</dc:title>
  <dc:creator>Kristen Siegel</dc:creator>
  <cp:lastModifiedBy>Brigitte Simmatis</cp:lastModifiedBy>
  <cp:revision>85</cp:revision>
  <dcterms:created xsi:type="dcterms:W3CDTF">2015-09-30T13:18:54Z</dcterms:created>
  <dcterms:modified xsi:type="dcterms:W3CDTF">2017-01-26T17:25:17Z</dcterms:modified>
</cp:coreProperties>
</file>